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1" r:id="rId3"/>
    <p:sldId id="260" r:id="rId4"/>
    <p:sldId id="262" r:id="rId5"/>
  </p:sldIdLst>
  <p:sldSz cx="6858000" cy="9144000" type="screen4x3"/>
  <p:notesSz cx="6797675" cy="9931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2868" y="8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10C6A-2610-418E-9F4B-275074467CEF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70AE1-FA1D-4C08-8695-7984D3290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766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10C6A-2610-418E-9F4B-275074467CEF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70AE1-FA1D-4C08-8695-7984D3290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289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10C6A-2610-418E-9F4B-275074467CEF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70AE1-FA1D-4C08-8695-7984D3290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697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10C6A-2610-418E-9F4B-275074467CEF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70AE1-FA1D-4C08-8695-7984D3290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241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10C6A-2610-418E-9F4B-275074467CEF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70AE1-FA1D-4C08-8695-7984D3290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663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10C6A-2610-418E-9F4B-275074467CEF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70AE1-FA1D-4C08-8695-7984D3290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058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10C6A-2610-418E-9F4B-275074467CEF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70AE1-FA1D-4C08-8695-7984D3290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048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10C6A-2610-418E-9F4B-275074467CEF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70AE1-FA1D-4C08-8695-7984D3290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522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10C6A-2610-418E-9F4B-275074467CEF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70AE1-FA1D-4C08-8695-7984D3290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56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10C6A-2610-418E-9F4B-275074467CEF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70AE1-FA1D-4C08-8695-7984D3290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669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10C6A-2610-418E-9F4B-275074467CEF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70AE1-FA1D-4C08-8695-7984D3290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731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10C6A-2610-418E-9F4B-275074467CEF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70AE1-FA1D-4C08-8695-7984D3290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191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74" y="0"/>
            <a:ext cx="5871493" cy="80569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440902" y="8128337"/>
            <a:ext cx="78796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/>
              <a:t>КУЗЬМЕНОК ДМИТРИЙ МИХАЙЛОВИЧ</a:t>
            </a:r>
          </a:p>
          <a:p>
            <a:pPr algn="ctr"/>
            <a:r>
              <a:rPr lang="ru-RU" sz="3000" b="1" dirty="0" smtClean="0"/>
              <a:t>1923-2002</a:t>
            </a:r>
            <a:endParaRPr lang="ru-RU" sz="3000" b="1" dirty="0"/>
          </a:p>
        </p:txBody>
      </p:sp>
      <p:pic>
        <p:nvPicPr>
          <p:cNvPr id="6" name="Picture 2" descr="https://avatars.mds.yandex.net/get-pdb/1773776/f515db02-aa7f-44d1-b4d7-7a981f9747d7/s1200?webp=fal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426616"/>
            <a:ext cx="6434667" cy="28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923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6123" t="12341" r="34964" b="15196"/>
          <a:stretch/>
        </p:blipFill>
        <p:spPr>
          <a:xfrm>
            <a:off x="563327" y="790222"/>
            <a:ext cx="6101779" cy="8602133"/>
          </a:xfrm>
          <a:prstGeom prst="rect">
            <a:avLst/>
          </a:prstGeom>
        </p:spPr>
      </p:pic>
      <p:pic>
        <p:nvPicPr>
          <p:cNvPr id="2" name="Picture 2" descr="https://studiofobos.ru/image/data/polk/pol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033" y="0"/>
            <a:ext cx="6937033" cy="991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7832" t="68070" r="36719" b="15196"/>
          <a:stretch/>
        </p:blipFill>
        <p:spPr>
          <a:xfrm>
            <a:off x="1367555" y="8248466"/>
            <a:ext cx="4493321" cy="16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80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325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1015" t="7703" r="31594" b="9399"/>
          <a:stretch/>
        </p:blipFill>
        <p:spPr>
          <a:xfrm>
            <a:off x="902478" y="403986"/>
            <a:ext cx="5053044" cy="630161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82348" y="6468028"/>
            <a:ext cx="555446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Смирнов </a:t>
            </a:r>
          </a:p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Павел Васильевич</a:t>
            </a:r>
          </a:p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1919-1988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2122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EPSON00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756" y="914399"/>
            <a:ext cx="4583288" cy="5983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978" y="0"/>
            <a:ext cx="6953956" cy="9144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03666" y="7293801"/>
            <a:ext cx="565066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Филинов </a:t>
            </a:r>
          </a:p>
          <a:p>
            <a:pPr algn="ctr"/>
            <a:r>
              <a:rPr lang="ru-RU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Николай Федорович</a:t>
            </a:r>
          </a:p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1910-1972</a:t>
            </a:r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29450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240</TotalTime>
  <Words>12</Words>
  <Application>Microsoft Office PowerPoint</Application>
  <PresentationFormat>Экран (4:3)</PresentationFormat>
  <Paragraphs>8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UVR</dc:creator>
  <cp:lastModifiedBy>UVR</cp:lastModifiedBy>
  <cp:revision>6</cp:revision>
  <cp:lastPrinted>2020-04-27T07:30:32Z</cp:lastPrinted>
  <dcterms:created xsi:type="dcterms:W3CDTF">2020-04-27T07:22:56Z</dcterms:created>
  <dcterms:modified xsi:type="dcterms:W3CDTF">2020-04-30T12:14:42Z</dcterms:modified>
</cp:coreProperties>
</file>